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70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16.9.2013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geu.biz/" TargetMode="External"/><Relationship Id="rId2" Type="http://schemas.openxmlformats.org/officeDocument/2006/relationships/hyperlink" Target="mailto:bgeu@mail.b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kladovo.org.rs/" TargetMode="External"/><Relationship Id="rId4" Type="http://schemas.openxmlformats.org/officeDocument/2006/relationships/hyperlink" Target="mailto:dnikolic@kladovonet.co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Projek</a:t>
            </a: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006-20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de-DE" sz="36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-4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Pčelarstvo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bez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granic</a:t>
            </a: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II”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/>
          </a:bodyPr>
          <a:lstStyle/>
          <a:p>
            <a:pPr defTabSz="912813">
              <a:lnSpc>
                <a:spcPct val="80000"/>
              </a:lnSpc>
            </a:pPr>
            <a:r>
              <a:rPr lang="en-US" sz="2000" dirty="0" err="1" smtClean="0">
                <a:solidFill>
                  <a:srgbClr val="000000"/>
                </a:solidFill>
              </a:rPr>
              <a:t>Ovaj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projekat</a:t>
            </a:r>
            <a:r>
              <a:rPr lang="en-US" sz="2000" dirty="0" smtClean="0">
                <a:solidFill>
                  <a:srgbClr val="000000"/>
                </a:solidFill>
              </a:rPr>
              <a:t> se </a:t>
            </a:r>
            <a:r>
              <a:rPr lang="en-US" sz="2000" dirty="0" err="1" smtClean="0">
                <a:solidFill>
                  <a:srgbClr val="000000"/>
                </a:solidFill>
              </a:rPr>
              <a:t>sufinansira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od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strane</a:t>
            </a:r>
            <a:r>
              <a:rPr lang="en-US" sz="2000" dirty="0" smtClean="0">
                <a:solidFill>
                  <a:srgbClr val="000000"/>
                </a:solidFill>
              </a:rPr>
              <a:t> EU </a:t>
            </a:r>
            <a:r>
              <a:rPr lang="en-US" sz="2000" dirty="0" err="1" smtClean="0">
                <a:solidFill>
                  <a:srgbClr val="000000"/>
                </a:solidFill>
              </a:rPr>
              <a:t>putem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prekograničnog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programa</a:t>
            </a:r>
            <a:r>
              <a:rPr lang="en-US" sz="2000" dirty="0" smtClean="0">
                <a:solidFill>
                  <a:srgbClr val="000000"/>
                </a:solidFill>
              </a:rPr>
              <a:t> IPA </a:t>
            </a:r>
            <a:r>
              <a:rPr lang="en-US" sz="2000" dirty="0" err="1" smtClean="0">
                <a:solidFill>
                  <a:srgbClr val="000000"/>
                </a:solidFill>
              </a:rPr>
              <a:t>Bugarska</a:t>
            </a:r>
            <a:r>
              <a:rPr lang="en-US" sz="2000" dirty="0" smtClean="0">
                <a:solidFill>
                  <a:srgbClr val="000000"/>
                </a:solidFill>
              </a:rPr>
              <a:t> – </a:t>
            </a:r>
            <a:r>
              <a:rPr lang="en-US" sz="2000" dirty="0" err="1" smtClean="0">
                <a:solidFill>
                  <a:srgbClr val="000000"/>
                </a:solidFill>
              </a:rPr>
              <a:t>Srbija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</a:p>
          <a:p>
            <a:pPr defTabSz="912813">
              <a:lnSpc>
                <a:spcPct val="80000"/>
              </a:lnSpc>
            </a:pPr>
            <a:r>
              <a:rPr lang="ru-RU" sz="2000" dirty="0" smtClean="0">
                <a:solidFill>
                  <a:srgbClr val="000000"/>
                </a:solidFill>
              </a:rPr>
              <a:t>CCI № 2007CB16IPO006</a:t>
            </a:r>
          </a:p>
          <a:p>
            <a:endParaRPr lang="bg-BG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cap="all" dirty="0" smtClean="0">
                <a:latin typeface="Arial" pitchFamily="34" charset="0"/>
                <a:cs typeface="Arial" pitchFamily="34" charset="0"/>
              </a:rPr>
              <a:t> REALIZATORI PROJEKTA: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Udruženje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Bugarska u Evropi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”,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Bugarska – vodeći partner</a:t>
            </a:r>
          </a:p>
          <a:p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Opština Kladovo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sr-Latn-R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Srbija – partner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TRAJANJE I MESTO REALIZACIJE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Trajanje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ekta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12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mesec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realizacije j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sto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realizacije aktivnosti je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oblast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ugarska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Bor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 okrug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Srbi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CILJ PROJEKTA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r-Latn-CS" sz="2800" dirty="0" smtClean="0">
                <a:solidFill>
                  <a:schemeClr val="tx1"/>
                </a:solidFill>
              </a:rPr>
              <a:t>Projekat ima cilj da se poveća prekogranična saradnja i poveća kapacitet za zajedničko korišćenje ukupnog potencijala regiona stvaranjem održive mreže za prekograničnu pomoć u oblasti pčelarstva i organske proizvodnje.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just"/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</a:t>
            </a:r>
            <a:r>
              <a:rPr lang="sr-Latn-R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RIZACIONA</a:t>
            </a:r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KAMPAN</a:t>
            </a:r>
            <a:r>
              <a:rPr lang="sr-Latn-R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</a:t>
            </a:r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sr-Latn-R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/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IZRADA, ŠTAMPA I DISTRIBUCIJA: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INFORMACIONIH LETAKA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INFORMACIONIH POSTERA;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REKLAMNIH FASCIKLI;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REKLAMNIH VREĆICA;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REKLAMNOG BANERA.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 I AŽURIRANJE WEB SAJTA PROJEKTA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ODRŽAVANJE 2 KONFERENCIJE ZA PREZENTACIJU PROJEKTA</a:t>
            </a:r>
            <a:r>
              <a:rPr lang="sr-Latn-R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sr-Latn-R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 POČETKU I NA KRAJU PROJEKTA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PRIPREMA SAOPŠTENJA ZA ŠTAMPU I PREZENTACIJA U MEDIJIMA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pPr algn="just"/>
            <a:r>
              <a:rPr lang="sr-Latn-R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Školska kampanja</a:t>
            </a: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Konkursi za najbolji dečiji crtež i najlepšu recitaciju u obrazovnim ustanovama oba ciljna regiona;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Izbor loga kampanje i projekta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Predstavljanje najboljih radova za vreme pčelarske izložbe i drugih javnih događaja projekta. 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348880"/>
            <a:ext cx="7715304" cy="4080516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Realizacija</a:t>
            </a:r>
            <a:r>
              <a:rPr lang="sr-Latn-RS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studijske posete u Bugarskoj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Mesto realizacije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garski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preko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granič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oblasti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Montana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oblast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Ću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stendil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Pernik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 algn="just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Planiran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realizacije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ruar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mart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2014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Teoretski deo i posete organskim pčelinjacima, pčelinjacima u procesu sertifikacije i/ili onima koji primenjuju dobru pčelarsku praksu; </a:t>
            </a:r>
            <a:endParaRPr lang="bg-BG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Cilj – razmena iskustava, k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ow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dstavljanje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inovativni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pristupa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tvaranje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ročni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kontak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oba ciljna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348880"/>
            <a:ext cx="7715304" cy="4080516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Realizacija</a:t>
            </a:r>
            <a:r>
              <a:rPr lang="sr-Latn-RS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studijske posete u Srbiji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Mesto realizacije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srpski preko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granič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Bor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čar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Pirot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Nišav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Jablanički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Pčin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jski okrug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Planiran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realizacije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okto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2013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Teoretski deo i posete organskim pčelinjacima, pčelinjacima u procesu sertifikacije i/ili onima koji primenjuju dobru pčelarsku praksu; </a:t>
            </a:r>
            <a:endParaRPr lang="bg-BG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Cilj – razmena iskustava, k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ow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dstavljanje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inovativni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pristupa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tvaranje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novi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ročni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kontak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oba ciljna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regiona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6964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276872"/>
            <a:ext cx="7715304" cy="4152524"/>
          </a:xfrm>
        </p:spPr>
        <p:txBody>
          <a:bodyPr>
            <a:no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Organizacija pčelarske izložbe u Vidinu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 algn="just"/>
            <a:endParaRPr lang="sr-Latn-RS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Trodnevna izložba pčelinjih proizvoda i pčelarskog inventara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Uključuje teoretski deo – predavanja;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Pokloni socijalnim i zdravstvenim ustanovama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Ponovno p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otpisivanje Sporazuma o saradnji u oblasti pčelarstva i/ili uključivanje novih potpisnika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R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Sumiranje rezultata projekta</a:t>
            </a: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Finalni izveštaj, koji uključuje dobru praksu i od projekta naučene lekcije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sr-Latn-R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Završna konferencija za sumiranje  i prezentovanje rezultata projekta; 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R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Rasprostranjivanje i multiplikacija rezultata projekta.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KONTAKTI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pPr algn="l"/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družen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ugarska u</a:t>
            </a: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Evrop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gr.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Simeon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Veliki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br.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68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2 </a:t>
            </a:r>
          </a:p>
          <a:p>
            <a:pPr algn="l"/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./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faks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+359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94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37595,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GSM: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96430318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bgeu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@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mail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.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</a:t>
            </a:r>
            <a:r>
              <a:rPr lang="bg-BG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en-US" sz="1800" u="sng" dirty="0" smtClean="0">
                <a:latin typeface="Arial" pitchFamily="34" charset="0"/>
                <a:cs typeface="Arial" pitchFamily="34" charset="0"/>
                <a:hlinkClick r:id="rId3"/>
              </a:rPr>
              <a:t>www.bgeu.biz</a:t>
            </a: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pština </a:t>
            </a:r>
            <a:r>
              <a:rPr lang="en-US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Kladovo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Kladovo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ul.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Kralja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Ale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ks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andra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br.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GB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+38119808066, +381648754020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faks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+38119801563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u="sng" dirty="0" err="1" smtClean="0">
                <a:latin typeface="Arial" pitchFamily="34" charset="0"/>
                <a:cs typeface="Arial" pitchFamily="34" charset="0"/>
                <a:hlinkClick r:id="rId4"/>
              </a:rPr>
              <a:t>opstina</a:t>
            </a:r>
            <a:r>
              <a:rPr lang="bg-BG" sz="1800" u="sng" dirty="0" smtClean="0">
                <a:latin typeface="Arial" pitchFamily="34" charset="0"/>
                <a:cs typeface="Arial" pitchFamily="34" charset="0"/>
                <a:hlinkClick r:id="rId4"/>
              </a:rPr>
              <a:t>@kladovonet.com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1800" u="sng" dirty="0" smtClean="0">
                <a:latin typeface="Arial" pitchFamily="34" charset="0"/>
                <a:cs typeface="Arial" pitchFamily="34" charset="0"/>
                <a:hlinkClick r:id="rId5"/>
              </a:rPr>
              <a:t>www.kladovo.org.rs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pPr>
              <a:defRPr/>
            </a:pPr>
            <a:endParaRPr lang="sr-Latn-RS" sz="4400" b="1" dirty="0" smtClean="0">
              <a:solidFill>
                <a:schemeClr val="tx1"/>
              </a:solidFill>
              <a:cs typeface="Arial" charset="0"/>
            </a:endParaRPr>
          </a:p>
          <a:p>
            <a:pPr>
              <a:defRPr/>
            </a:pPr>
            <a:r>
              <a:rPr lang="sr-Latn-RS" sz="4400" b="1" dirty="0" smtClean="0">
                <a:solidFill>
                  <a:schemeClr val="tx1"/>
                </a:solidFill>
                <a:cs typeface="Arial" charset="0"/>
              </a:rPr>
              <a:t>HVALA NA PAŽNJI</a:t>
            </a:r>
            <a:r>
              <a:rPr lang="bg-BG" sz="4400" b="1" dirty="0" smtClean="0">
                <a:solidFill>
                  <a:schemeClr val="tx1"/>
                </a:solidFill>
                <a:cs typeface="Arial" charset="0"/>
              </a:rPr>
              <a:t>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bg-BG" sz="1400" cap="all" dirty="0" smtClean="0">
                <a:solidFill>
                  <a:schemeClr val="tx1"/>
                </a:solidFill>
              </a:rPr>
              <a:t>“OVAJ DOKUMENT JE NAPRAVLJEN UZ POMOĆ EVROPSKE UNIJE KROZ PREKOGRANIČNI PROGRAM PO IPA BUGARSKA - SRBIJA CCI BR. 2007CB16IPO006. JEDINSTVENU ODGOVORNOST ZA SADRŽAJ PUBLIKACIJE IMA UDRUŽENJE „BUGARSKA U EVROPI“ I ONA NI NA KOJI NAČIN NE IZRAŽAVA ZVANIČNU POZICIJU EVROPSKE UNIJE ILI ORGANA OVLAŠĆENOG ZA UPRAVLJANJE PROGRAMOM.</a:t>
            </a:r>
            <a:endParaRPr lang="en-US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654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Projekat 2007CB16IPO006-2011-2-48 “Pčelarstvo bez granica II”   </vt:lpstr>
      <vt:lpstr>  REALIZATORI PROJEKTA:   </vt:lpstr>
      <vt:lpstr> TRAJANJE I MESTO REALIZACIJE   </vt:lpstr>
      <vt:lpstr> CILJ PROJEKTA  </vt:lpstr>
      <vt:lpstr> OSNOVNE AKTIVNOSTI  </vt:lpstr>
      <vt:lpstr> OSNOVNE AKTIVNOSTI  </vt:lpstr>
      <vt:lpstr> OSNOVNE AKTIVNOSTI  </vt:lpstr>
      <vt:lpstr> OSNOVNE AKTIVNOSTI  </vt:lpstr>
      <vt:lpstr> OSNOVNE AKTIVNOSTI  </vt:lpstr>
      <vt:lpstr> OSNOVNE AKTIVNOSTI  </vt:lpstr>
      <vt:lpstr> KONTAKTI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Yasenka</cp:lastModifiedBy>
  <cp:revision>25</cp:revision>
  <dcterms:created xsi:type="dcterms:W3CDTF">2011-11-11T07:34:52Z</dcterms:created>
  <dcterms:modified xsi:type="dcterms:W3CDTF">2013-09-16T07:59:49Z</dcterms:modified>
</cp:coreProperties>
</file>